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6"/>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431"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9" r:id="rId46"/>
    <p:sldId id="423" r:id="rId47"/>
    <p:sldId id="424" r:id="rId48"/>
    <p:sldId id="425" r:id="rId49"/>
    <p:sldId id="426" r:id="rId50"/>
    <p:sldId id="430" r:id="rId51"/>
    <p:sldId id="427" r:id="rId52"/>
    <p:sldId id="409" r:id="rId53"/>
    <p:sldId id="328" r:id="rId54"/>
    <p:sldId id="410" r:id="rId55"/>
    <p:sldId id="375" r:id="rId56"/>
    <p:sldId id="327" r:id="rId57"/>
    <p:sldId id="309" r:id="rId58"/>
    <p:sldId id="411" r:id="rId59"/>
    <p:sldId id="310" r:id="rId60"/>
    <p:sldId id="311" r:id="rId61"/>
    <p:sldId id="329" r:id="rId62"/>
    <p:sldId id="396" r:id="rId63"/>
    <p:sldId id="362" r:id="rId64"/>
    <p:sldId id="27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1"/>
    <p:restoredTop sz="86498"/>
  </p:normalViewPr>
  <p:slideViewPr>
    <p:cSldViewPr snapToGrid="0" snapToObjects="1">
      <p:cViewPr varScale="1">
        <p:scale>
          <a:sx n="128" d="100"/>
          <a:sy n="128" d="100"/>
        </p:scale>
        <p:origin x="200"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4/1/20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48</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55</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63</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4/1/20</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4/1/20</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What does it take to make a pot or cup of coffee?</a:t>
            </a:r>
          </a:p>
          <a:p>
            <a:endParaRPr lang="en-US" dirty="0"/>
          </a:p>
          <a:p>
            <a:r>
              <a:rPr lang="en-US" dirty="0"/>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endParaRPr lang="en-US" dirty="0"/>
          </a:p>
          <a:p>
            <a:r>
              <a:rPr lang="en-US" dirty="0"/>
              <a:t>What are the steps?</a:t>
            </a:r>
          </a:p>
          <a:p>
            <a:endParaRPr lang="en-US" dirty="0"/>
          </a:p>
          <a:p>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89590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sz="half" idx="1"/>
          </p:nvPr>
        </p:nvSpPr>
        <p:spPr/>
        <p:txBody>
          <a:bodyPr numCol="1">
            <a:normAutofit fontScale="92500" lnSpcReduction="10000"/>
          </a:bodyPr>
          <a:lstStyle/>
          <a:p>
            <a:r>
              <a:rPr lang="en-US" dirty="0"/>
              <a:t>What we are really teaching is a new way of looking at a problem</a:t>
            </a:r>
          </a:p>
          <a:p>
            <a:endParaRPr lang="en-US" dirty="0"/>
          </a:p>
          <a:p>
            <a:r>
              <a:rPr lang="en-US" dirty="0"/>
              <a:t>See repetition in your work; have fun with it</a:t>
            </a:r>
          </a:p>
          <a:p>
            <a:endParaRPr lang="en-US" dirty="0"/>
          </a:p>
          <a:p>
            <a:r>
              <a:rPr lang="en-US" dirty="0"/>
              <a:t>Where have you all seen repetition in your work?</a:t>
            </a:r>
          </a:p>
          <a:p>
            <a:pPr lvl="1"/>
            <a:r>
              <a:rPr lang="en-US" dirty="0"/>
              <a:t>Find repetition even when it does not look like it; where is repetition hiding?</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linear algebra, combinatorics, calculus, and more</a:t>
            </a:r>
          </a:p>
          <a:p>
            <a:r>
              <a:rPr lang="en-US" dirty="0"/>
              <a:t>SciPy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a:blip r:embed="rId2"/>
          <a:stretch>
            <a:fillRect/>
          </a:stretch>
        </p:blipFill>
        <p:spPr>
          <a:xfrm>
            <a:off x="304800" y="1828542"/>
            <a:ext cx="4876800" cy="3813691"/>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a:blip r:embed="rId3"/>
          <a:stretch>
            <a:fillRect/>
          </a:stretch>
        </p:blipFill>
        <p:spPr>
          <a:xfrm>
            <a:off x="5384799" y="2308194"/>
            <a:ext cx="5402571" cy="2601237"/>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i="1" dirty="0"/>
              <a:t>The biggest mistake I see new programmers make is focusing on learning syntax instead of learning how to solve problems.</a:t>
            </a:r>
          </a:p>
          <a:p>
            <a:pPr marL="0" indent="0" algn="r">
              <a:buNone/>
            </a:pPr>
            <a:r>
              <a:rPr lang="en-US" dirty="0"/>
              <a:t>- V. Anton Spraul</a:t>
            </a:r>
          </a:p>
          <a:p>
            <a:pPr marL="0" indent="0" algn="r">
              <a:buNone/>
            </a:pPr>
            <a:r>
              <a:rPr lang="en-US" dirty="0"/>
              <a:t>(Author of “Think Like a Programmer: </a:t>
            </a:r>
          </a:p>
          <a:p>
            <a:pPr marL="0" indent="0" algn="r">
              <a:buNone/>
            </a:pPr>
            <a:r>
              <a:rPr lang="en-US"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If you can’t explain something in simple terms, you don’t understand it.</a:t>
            </a:r>
          </a:p>
          <a:p>
            <a:pPr marL="0" indent="0" algn="r">
              <a:buNone/>
            </a:pPr>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dirty="0"/>
              <a:t>How to know when you understand a problem?</a:t>
            </a:r>
          </a:p>
          <a:p>
            <a:pPr lvl="1"/>
            <a:r>
              <a:rPr lang="en-US" dirty="0"/>
              <a:t>When you can explain it in plain English</a:t>
            </a:r>
          </a:p>
          <a:p>
            <a:pPr lvl="1"/>
            <a:r>
              <a:rPr lang="en-US" dirty="0"/>
              <a:t>Therefore you should write down your problem, doodle a diagram, or tell someone else about it (or thing… some people use a rubber duck)</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Plan your solution!</a:t>
            </a:r>
          </a:p>
          <a:p>
            <a:pPr lvl="1"/>
            <a:r>
              <a:rPr lang="en-US" dirty="0"/>
              <a:t>Nothing can help you if you can’t write down the exact steps</a:t>
            </a:r>
          </a:p>
          <a:p>
            <a:pPr lvl="1"/>
            <a:endParaRPr lang="en-US" dirty="0"/>
          </a:p>
          <a:p>
            <a:r>
              <a:rPr lang="en-US"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endParaRPr lang="en-US" dirty="0"/>
          </a:p>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dirty="0"/>
              <a:t>Practice. Practice. Practice. 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p:txBody>
      </p:sp>
    </p:spTree>
    <p:extLst>
      <p:ext uri="{BB962C8B-B14F-4D97-AF65-F5344CB8AC3E}">
        <p14:creationId xmlns:p14="http://schemas.microsoft.com/office/powerpoint/2010/main" val="1386478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dirty="0"/>
          </a:p>
          <a:p>
            <a:r>
              <a:rPr lang="en-US" dirty="0"/>
              <a:t>Written a formula in Excel</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18665</TotalTime>
  <Words>3345</Words>
  <Application>Microsoft Macintosh PowerPoint</Application>
  <PresentationFormat>Widescreen</PresentationFormat>
  <Paragraphs>608</Paragraphs>
  <Slides>64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How To Write A Program</vt:lpstr>
      <vt:lpstr>How Do We Get Started?</vt:lpstr>
      <vt:lpstr>Think About The Problem You Want To Solve</vt:lpstr>
      <vt:lpstr>Debugging</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1100</cp:revision>
  <dcterms:created xsi:type="dcterms:W3CDTF">2016-07-20T04:00:03Z</dcterms:created>
  <dcterms:modified xsi:type="dcterms:W3CDTF">2020-04-01T14:28:06Z</dcterms:modified>
</cp:coreProperties>
</file>